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2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8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9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8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14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6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5" Type="http://schemas.openxmlformats.org/officeDocument/2006/relationships/oleObject" Target="../embeddings/oleObject16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15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2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2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228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Basic symbols: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6757056"/>
              </p:ext>
            </p:extLst>
          </p:nvPr>
        </p:nvGraphicFramePr>
        <p:xfrm>
          <a:off x="505968" y="762000"/>
          <a:ext cx="381000" cy="149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Equation" r:id="rId3" imgW="152280" imgH="596880" progId="Equation.DSMT4">
                  <p:embed/>
                </p:oleObj>
              </mc:Choice>
              <mc:Fallback>
                <p:oleObj name="Equation" r:id="rId3" imgW="152280" imgH="5968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968" y="762000"/>
                        <a:ext cx="381000" cy="1492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2332102"/>
              </p:ext>
            </p:extLst>
          </p:nvPr>
        </p:nvGraphicFramePr>
        <p:xfrm>
          <a:off x="1905000" y="671608"/>
          <a:ext cx="539750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Equation" r:id="rId5" imgW="215640" imgH="914400" progId="Equation.DSMT4">
                  <p:embed/>
                </p:oleObj>
              </mc:Choice>
              <mc:Fallback>
                <p:oleObj name="Equation" r:id="rId5" imgW="215640" imgH="9144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671608"/>
                        <a:ext cx="539750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46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228600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sample t test &amp; interval:				2 sample t test &amp; interval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4348466"/>
              </p:ext>
            </p:extLst>
          </p:nvPr>
        </p:nvGraphicFramePr>
        <p:xfrm>
          <a:off x="533400" y="3048000"/>
          <a:ext cx="1431925" cy="146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Equation" r:id="rId3" imgW="596880" imgH="609480" progId="Equation.DSMT4">
                  <p:embed/>
                </p:oleObj>
              </mc:Choice>
              <mc:Fallback>
                <p:oleObj name="Equation" r:id="rId3" imgW="596880" imgH="6094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048000"/>
                        <a:ext cx="1431925" cy="1463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2528328"/>
              </p:ext>
            </p:extLst>
          </p:nvPr>
        </p:nvGraphicFramePr>
        <p:xfrm>
          <a:off x="5867400" y="2590800"/>
          <a:ext cx="2133600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Equation" r:id="rId5" imgW="888840" imgH="698400" progId="Equation.DSMT4">
                  <p:embed/>
                </p:oleObj>
              </mc:Choice>
              <mc:Fallback>
                <p:oleObj name="Equation" r:id="rId5" imgW="888840" imgH="6984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2590800"/>
                        <a:ext cx="2133600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7276697"/>
              </p:ext>
            </p:extLst>
          </p:nvPr>
        </p:nvGraphicFramePr>
        <p:xfrm>
          <a:off x="533400" y="4800600"/>
          <a:ext cx="1462088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Equation" r:id="rId7" imgW="609480" imgH="419040" progId="Equation.DSMT4">
                  <p:embed/>
                </p:oleObj>
              </mc:Choice>
              <mc:Fallback>
                <p:oleObj name="Equation" r:id="rId7" imgW="609480" imgH="41904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800600"/>
                        <a:ext cx="1462088" cy="100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2076961"/>
              </p:ext>
            </p:extLst>
          </p:nvPr>
        </p:nvGraphicFramePr>
        <p:xfrm>
          <a:off x="5029200" y="4419600"/>
          <a:ext cx="3870325" cy="1341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Equation" r:id="rId9" imgW="1612800" imgH="558720" progId="Equation.DSMT4">
                  <p:embed/>
                </p:oleObj>
              </mc:Choice>
              <mc:Fallback>
                <p:oleObj name="Equation" r:id="rId9" imgW="1612800" imgH="55872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4419600"/>
                        <a:ext cx="3870325" cy="1341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8801943"/>
              </p:ext>
            </p:extLst>
          </p:nvPr>
        </p:nvGraphicFramePr>
        <p:xfrm>
          <a:off x="228600" y="762000"/>
          <a:ext cx="20955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Equation" r:id="rId11" imgW="838200" imgH="457200" progId="Equation.DSMT4">
                  <p:embed/>
                </p:oleObj>
              </mc:Choice>
              <mc:Fallback>
                <p:oleObj name="Equation" r:id="rId11" imgW="838200" imgH="457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762000"/>
                        <a:ext cx="20955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9347169"/>
              </p:ext>
            </p:extLst>
          </p:nvPr>
        </p:nvGraphicFramePr>
        <p:xfrm>
          <a:off x="2514600" y="838200"/>
          <a:ext cx="22860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Equation" r:id="rId13" imgW="914400" imgH="457200" progId="Equation.3">
                  <p:embed/>
                </p:oleObj>
              </mc:Choice>
              <mc:Fallback>
                <p:oleObj name="Equation" r:id="rId13" imgW="91440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838200"/>
                        <a:ext cx="22860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8188125"/>
              </p:ext>
            </p:extLst>
          </p:nvPr>
        </p:nvGraphicFramePr>
        <p:xfrm>
          <a:off x="6010275" y="762000"/>
          <a:ext cx="26035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Equation" r:id="rId15" imgW="1041120" imgH="457200" progId="Equation.DSMT4">
                  <p:embed/>
                </p:oleObj>
              </mc:Choice>
              <mc:Fallback>
                <p:oleObj name="Equation" r:id="rId15" imgW="1041120" imgH="4572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0275" y="762000"/>
                        <a:ext cx="26035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3624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228600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sample Z test &amp; interval:				2 sample Z test &amp; interval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2801272"/>
              </p:ext>
            </p:extLst>
          </p:nvPr>
        </p:nvGraphicFramePr>
        <p:xfrm>
          <a:off x="457200" y="2895600"/>
          <a:ext cx="18161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Equation" r:id="rId3" imgW="927100" imgH="622300" progId="Equation.3">
                  <p:embed/>
                </p:oleObj>
              </mc:Choice>
              <mc:Fallback>
                <p:oleObj name="Equation" r:id="rId3" imgW="927100" imgH="6223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895600"/>
                        <a:ext cx="1816100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4301366"/>
              </p:ext>
            </p:extLst>
          </p:nvPr>
        </p:nvGraphicFramePr>
        <p:xfrm>
          <a:off x="381000" y="4538663"/>
          <a:ext cx="2065338" cy="871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Equation" r:id="rId5" imgW="1054100" imgH="444500" progId="Equation.3">
                  <p:embed/>
                </p:oleObj>
              </mc:Choice>
              <mc:Fallback>
                <p:oleObj name="Equation" r:id="rId5" imgW="1054100" imgH="4445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538663"/>
                        <a:ext cx="2065338" cy="871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6184580"/>
              </p:ext>
            </p:extLst>
          </p:nvPr>
        </p:nvGraphicFramePr>
        <p:xfrm>
          <a:off x="457200" y="1143000"/>
          <a:ext cx="20955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Equation" r:id="rId7" imgW="838200" imgH="457200" progId="Equation.3">
                  <p:embed/>
                </p:oleObj>
              </mc:Choice>
              <mc:Fallback>
                <p:oleObj name="Equation" r:id="rId7" imgW="838200" imgH="457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143000"/>
                        <a:ext cx="20955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3420685"/>
              </p:ext>
            </p:extLst>
          </p:nvPr>
        </p:nvGraphicFramePr>
        <p:xfrm>
          <a:off x="4876800" y="631460"/>
          <a:ext cx="263525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Equation" r:id="rId9" imgW="1054080" imgH="457200" progId="Equation.DSMT4">
                  <p:embed/>
                </p:oleObj>
              </mc:Choice>
              <mc:Fallback>
                <p:oleObj name="Equation" r:id="rId9" imgW="1054080" imgH="457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631460"/>
                        <a:ext cx="263525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5893571"/>
              </p:ext>
            </p:extLst>
          </p:nvPr>
        </p:nvGraphicFramePr>
        <p:xfrm>
          <a:off x="3886200" y="4795837"/>
          <a:ext cx="4949825" cy="995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Equation" r:id="rId11" imgW="2527200" imgH="507960" progId="Equation.DSMT4">
                  <p:embed/>
                </p:oleObj>
              </mc:Choice>
              <mc:Fallback>
                <p:oleObj name="Equation" r:id="rId11" imgW="2527200" imgH="50796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4795837"/>
                        <a:ext cx="4949825" cy="995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4636238"/>
              </p:ext>
            </p:extLst>
          </p:nvPr>
        </p:nvGraphicFramePr>
        <p:xfrm>
          <a:off x="5943600" y="3505200"/>
          <a:ext cx="2760663" cy="846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Equation" r:id="rId13" imgW="1409400" imgH="431640" progId="Equation.DSMT4">
                  <p:embed/>
                </p:oleObj>
              </mc:Choice>
              <mc:Fallback>
                <p:oleObj name="Equation" r:id="rId13" imgW="1409400" imgH="43164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3505200"/>
                        <a:ext cx="2760663" cy="846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5935880"/>
              </p:ext>
            </p:extLst>
          </p:nvPr>
        </p:nvGraphicFramePr>
        <p:xfrm>
          <a:off x="4868863" y="1958975"/>
          <a:ext cx="3135312" cy="1344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Equation" r:id="rId15" imgW="1600200" imgH="685800" progId="Equation.DSMT4">
                  <p:embed/>
                </p:oleObj>
              </mc:Choice>
              <mc:Fallback>
                <p:oleObj name="Equation" r:id="rId15" imgW="1600200" imgH="6858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8863" y="1958975"/>
                        <a:ext cx="3135312" cy="1344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078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672" y="228600"/>
            <a:ext cx="1709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Chi-Square Test: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9023977"/>
              </p:ext>
            </p:extLst>
          </p:nvPr>
        </p:nvGraphicFramePr>
        <p:xfrm>
          <a:off x="228600" y="685800"/>
          <a:ext cx="6161088" cy="1258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Equation" r:id="rId3" imgW="2361960" imgH="482400" progId="Equation.DSMT4">
                  <p:embed/>
                </p:oleObj>
              </mc:Choice>
              <mc:Fallback>
                <p:oleObj name="Equation" r:id="rId3" imgW="2361960" imgH="4824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685800"/>
                        <a:ext cx="6161088" cy="1258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40792" y="2667000"/>
            <a:ext cx="3569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 </a:t>
            </a:r>
            <a:r>
              <a:rPr lang="en-US" dirty="0" err="1" smtClean="0"/>
              <a:t>Reg</a:t>
            </a:r>
            <a:r>
              <a:rPr lang="en-US" dirty="0" smtClean="0"/>
              <a:t> t Test &amp; interval: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363606"/>
              </p:ext>
            </p:extLst>
          </p:nvPr>
        </p:nvGraphicFramePr>
        <p:xfrm>
          <a:off x="441325" y="3395663"/>
          <a:ext cx="2220913" cy="119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Equation" r:id="rId5" imgW="850680" imgH="457200" progId="Equation.DSMT4">
                  <p:embed/>
                </p:oleObj>
              </mc:Choice>
              <mc:Fallback>
                <p:oleObj name="Equation" r:id="rId5" imgW="850680" imgH="4572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325" y="3395663"/>
                        <a:ext cx="2220913" cy="1192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7178817"/>
              </p:ext>
            </p:extLst>
          </p:nvPr>
        </p:nvGraphicFramePr>
        <p:xfrm>
          <a:off x="699834" y="4800600"/>
          <a:ext cx="1325562" cy="1125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Equation" r:id="rId7" imgW="507960" imgH="431640" progId="Equation.DSMT4">
                  <p:embed/>
                </p:oleObj>
              </mc:Choice>
              <mc:Fallback>
                <p:oleObj name="Equation" r:id="rId7" imgW="507960" imgH="4316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834" y="4800600"/>
                        <a:ext cx="1325562" cy="1125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5074836"/>
              </p:ext>
            </p:extLst>
          </p:nvPr>
        </p:nvGraphicFramePr>
        <p:xfrm>
          <a:off x="4724400" y="3505200"/>
          <a:ext cx="18224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Equation" r:id="rId9" imgW="698400" imgH="241200" progId="Equation.DSMT4">
                  <p:embed/>
                </p:oleObj>
              </mc:Choice>
              <mc:Fallback>
                <p:oleObj name="Equation" r:id="rId9" imgW="698400" imgH="241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3505200"/>
                        <a:ext cx="1822450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1613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27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Office Theme</vt:lpstr>
      <vt:lpstr>MathType 6.0 Equation</vt:lpstr>
      <vt:lpstr>Equation</vt:lpstr>
      <vt:lpstr>PowerPoint Presentation</vt:lpstr>
      <vt:lpstr>PowerPoint Presentation</vt:lpstr>
      <vt:lpstr>PowerPoint Presentation</vt:lpstr>
      <vt:lpstr>PowerPoint Presentation</vt:lpstr>
    </vt:vector>
  </TitlesOfParts>
  <Company>Central Bucks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pwheeles</dc:creator>
  <cp:lastModifiedBy>Lauren McNelis</cp:lastModifiedBy>
  <cp:revision>12</cp:revision>
  <dcterms:created xsi:type="dcterms:W3CDTF">2011-05-31T17:56:24Z</dcterms:created>
  <dcterms:modified xsi:type="dcterms:W3CDTF">2012-01-05T13:04:34Z</dcterms:modified>
</cp:coreProperties>
</file>